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27/04/2021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06122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525000" cy="222504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天上實在有好土地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 So Bright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衆人雖然犯罪差謬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Cheng-lang sui-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chha-biu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主會救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主會救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Although we all have sinned and strayed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can save, He can save,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3015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雖然失落平安報賞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-an, po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主會救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主會救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Though peace is lost and prize mis-laid,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can save, He can save,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7446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咱會靠主得着清潔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tit-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福氣可得冕旒可戴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tit,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can recover purity,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crown and our felicity,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5422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快樂所在永住不死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Khoai-lok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so-chai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主會救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主會救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Paradise regained for-e’er,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can save, He can save.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4293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14400"/>
            <a:ext cx="9372600" cy="5029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今勸衆人兄弟姊妹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chi-be,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來靠主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來靠主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848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4876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才會得到天父那地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hit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來靠主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來靠主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906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19200"/>
            <a:ext cx="9144000" cy="4876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快快當來看破今世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Kin-kin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-phoa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-se,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萬物流落如水直退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lau-loh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155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95400"/>
            <a:ext cx="9144000" cy="5257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各人不久死河當過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lang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來靠主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來靠主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2473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天上實在有好土地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sit-chai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美無比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美無比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Above the sky there is a sphere,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so bright, O so bright,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彼無煩惱彼無犯罪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美無比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美無比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sin or sorrow lurks up there,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so bright, O so bright,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彼有天使榮光清白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eng-kng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chheng-pek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都住明宮彈琴彈瑟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beng-kiong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angels clothed in glory throng,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heav’nly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halls make sound and song,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音韻悠揚好聽至極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-un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iu-iong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kau-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美無比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美無比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sweetest music echoes long,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so bright, O so bright.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8314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在彼天氣明亮清彩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快樂啊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快樂啊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ah,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ah,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air of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is purest light,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what joy, O what joy,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5554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不再憂悶無流眼淚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快樂啊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快樂啊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ah,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ah,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 sobs are heard no more laments,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what joy, O what joy,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6659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永活的水衆人可飲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-lang 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lim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與主交陪歡喜滿心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moa-sim,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Water of life for all is poured,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joy together with the Lord,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686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永住聖城燦爛光明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chhan-lan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kng-beng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快樂啊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快樂啊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ah,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ah.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Zion He’s by all adored,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what joy, O what joy.</a:t>
            </a:r>
          </a:p>
        </p:txBody>
      </p:sp>
    </p:spTree>
    <p:extLst>
      <p:ext uri="{BB962C8B-B14F-4D97-AF65-F5344CB8AC3E}">
        <p14:creationId xmlns:p14="http://schemas.microsoft.com/office/powerpoint/2010/main" val="57847011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1874</TotalTime>
  <Words>733</Words>
  <Application>Microsoft Office PowerPoint</Application>
  <PresentationFormat>Widescreen</PresentationFormat>
  <Paragraphs>103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207</cp:revision>
  <dcterms:created xsi:type="dcterms:W3CDTF">2018-01-05T06:11:53Z</dcterms:created>
  <dcterms:modified xsi:type="dcterms:W3CDTF">2021-04-27T08:22:07Z</dcterms:modified>
</cp:coreProperties>
</file>